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303" r:id="rId2"/>
    <p:sldId id="304" r:id="rId3"/>
    <p:sldId id="305" r:id="rId4"/>
    <p:sldId id="306" r:id="rId5"/>
    <p:sldId id="307" r:id="rId6"/>
    <p:sldId id="315" r:id="rId7"/>
    <p:sldId id="309" r:id="rId8"/>
    <p:sldId id="310" r:id="rId9"/>
    <p:sldId id="311" r:id="rId10"/>
    <p:sldId id="312" r:id="rId11"/>
    <p:sldId id="313" r:id="rId12"/>
    <p:sldId id="314" r:id="rId13"/>
    <p:sldId id="275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6" y="-3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F2B71-030B-470E-9B7D-4EDCF332EBA5}" type="datetimeFigureOut">
              <a:rPr lang="zh-TW" altLang="en-US" smtClean="0"/>
              <a:t>2018/12/19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8B641-3B17-482C-8113-FFD6022078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8394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819A1-87E3-403B-BE69-45C52E1A1251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ECAA22-6CCC-407E-8F4D-F853EA9941AC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A0662-754A-44ED-BA9C-FFF76939DB5C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D2D59A-A033-42D4-BE94-C3AE6E1EFCA9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2953-EE66-412A-85ED-980502134F6F}" type="datetimeFigureOut">
              <a:rPr lang="zh-TW" altLang="en-US" smtClean="0"/>
              <a:pPr/>
              <a:t>2018/12/19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F205-6AE2-47B3-9903-55EF528EC19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2953-EE66-412A-85ED-980502134F6F}" type="datetimeFigureOut">
              <a:rPr lang="zh-TW" altLang="en-US" smtClean="0"/>
              <a:pPr/>
              <a:t>2018/12/19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F205-6AE2-47B3-9903-55EF528EC19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2953-EE66-412A-85ED-980502134F6F}" type="datetimeFigureOut">
              <a:rPr lang="zh-TW" altLang="en-US" smtClean="0"/>
              <a:pPr/>
              <a:t>2018/12/19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F205-6AE2-47B3-9903-55EF528EC19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2953-EE66-412A-85ED-980502134F6F}" type="datetimeFigureOut">
              <a:rPr lang="zh-TW" altLang="en-US" smtClean="0"/>
              <a:pPr/>
              <a:t>2018/12/19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F205-6AE2-47B3-9903-55EF528EC19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2953-EE66-412A-85ED-980502134F6F}" type="datetimeFigureOut">
              <a:rPr lang="zh-TW" altLang="en-US" smtClean="0"/>
              <a:pPr/>
              <a:t>2018/12/19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F205-6AE2-47B3-9903-55EF528EC19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2953-EE66-412A-85ED-980502134F6F}" type="datetimeFigureOut">
              <a:rPr lang="zh-TW" altLang="en-US" smtClean="0"/>
              <a:pPr/>
              <a:t>2018/12/19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F205-6AE2-47B3-9903-55EF528EC19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2953-EE66-412A-85ED-980502134F6F}" type="datetimeFigureOut">
              <a:rPr lang="zh-TW" altLang="en-US" smtClean="0"/>
              <a:pPr/>
              <a:t>2018/12/19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F205-6AE2-47B3-9903-55EF528EC19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2953-EE66-412A-85ED-980502134F6F}" type="datetimeFigureOut">
              <a:rPr lang="zh-TW" altLang="en-US" smtClean="0"/>
              <a:pPr/>
              <a:t>2018/12/19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F205-6AE2-47B3-9903-55EF528EC19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2953-EE66-412A-85ED-980502134F6F}" type="datetimeFigureOut">
              <a:rPr lang="zh-TW" altLang="en-US" smtClean="0"/>
              <a:pPr/>
              <a:t>2018/12/19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F205-6AE2-47B3-9903-55EF528EC19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2953-EE66-412A-85ED-980502134F6F}" type="datetimeFigureOut">
              <a:rPr lang="zh-TW" altLang="en-US" smtClean="0"/>
              <a:pPr/>
              <a:t>2018/12/19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F205-6AE2-47B3-9903-55EF528EC19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2953-EE66-412A-85ED-980502134F6F}" type="datetimeFigureOut">
              <a:rPr lang="zh-TW" altLang="en-US" smtClean="0"/>
              <a:pPr/>
              <a:t>2018/12/19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3CF205-6AE2-47B3-9903-55EF528EC19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2953-EE66-412A-85ED-980502134F6F}" type="datetimeFigureOut">
              <a:rPr lang="zh-TW" altLang="en-US" smtClean="0"/>
              <a:pPr/>
              <a:t>2018/12/19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F205-6AE2-47B3-9903-55EF528EC19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7762953-EE66-412A-85ED-980502134F6F}" type="datetimeFigureOut">
              <a:rPr lang="zh-TW" altLang="en-US" smtClean="0"/>
              <a:pPr/>
              <a:t>2018/12/19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D3CF205-6AE2-47B3-9903-55EF528EC19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1.bin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2.bin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2.bin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3.bin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3.bin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audio" Target="../media/audio3.bin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audio" Target="../media/audio4.bin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audio" Target="../media/audio5.bin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audio" Target="../media/audio6.bin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7.bin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8.bin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8.bin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9.bin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9.bin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0.bin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0.bin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9018" y="-27384"/>
            <a:ext cx="9163018" cy="691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872" y="2924944"/>
            <a:ext cx="5724127" cy="1871662"/>
          </a:xfrm>
        </p:spPr>
        <p:txBody>
          <a:bodyPr/>
          <a:lstStyle/>
          <a:p>
            <a:pPr algn="ctr"/>
            <a:r>
              <a:rPr lang="en-US" altLang="zh-TW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VoiceOver</a:t>
            </a:r>
            <a:r>
              <a:rPr lang="en-US" altLang="zh-TW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/>
            </a:r>
            <a:br>
              <a:rPr lang="en-US" altLang="zh-TW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</a:br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簡易操作</a:t>
            </a:r>
          </a:p>
        </p:txBody>
      </p:sp>
    </p:spTree>
    <p:extLst>
      <p:ext uri="{BB962C8B-B14F-4D97-AF65-F5344CB8AC3E}">
        <p14:creationId xmlns:p14="http://schemas.microsoft.com/office/powerpoint/2010/main" val="166578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VoiceOver.wav"/>
          </p:stSnd>
        </p:sndAc>
      </p:transition>
    </mc:Choice>
    <mc:Fallback xmlns="">
      <p:transition spd="slow">
        <p:sndAc>
          <p:stSnd>
            <p:snd r:embed="rId4" name="VoiceOv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-9827"/>
            <a:ext cx="9144000" cy="68678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3029" y="0"/>
            <a:ext cx="3859131" cy="685799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7550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通用內容選單的暫停回應.wav"/>
          </p:stSnd>
        </p:sndAc>
      </p:transition>
    </mc:Choice>
    <mc:Fallback xmlns="">
      <p:transition spd="slow">
        <p:sndAc>
          <p:stSnd>
            <p:snd r:embed="rId4" name="通用內容選單的暫停回應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-9827"/>
            <a:ext cx="9144000" cy="68678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-20276"/>
            <a:ext cx="3859130" cy="6857997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-9826"/>
            <a:ext cx="3859130" cy="6857997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2" name="文字方塊 1"/>
          <p:cNvSpPr txBox="1"/>
          <p:nvPr/>
        </p:nvSpPr>
        <p:spPr>
          <a:xfrm>
            <a:off x="107504" y="116632"/>
            <a:ext cx="553998" cy="16561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</a:rPr>
              <a:t>調語音速度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9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調整語音速度，協助工具，文字轉語音輸出.wav"/>
          </p:stSnd>
        </p:sndAc>
      </p:transition>
    </mc:Choice>
    <mc:Fallback xmlns="">
      <p:transition spd="slow">
        <p:sndAc>
          <p:stSnd>
            <p:snd r:embed="rId5" name="調整語音速度，協助工具，文字轉語音輸出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-9827"/>
            <a:ext cx="9144000" cy="68678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"/>
            <a:ext cx="3859130" cy="6857997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-9826"/>
            <a:ext cx="3859130" cy="6857997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8654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進階設定的語言與輸入法，預設鍵盤.wav"/>
          </p:stSnd>
        </p:sndAc>
      </p:transition>
    </mc:Choice>
    <mc:Fallback xmlns="">
      <p:transition spd="slow">
        <p:sndAc>
          <p:stSnd>
            <p:snd r:embed="rId5" name="進階設定的語言與輸入法，預設鍵盤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06" b="96944" l="10000" r="9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2492896"/>
            <a:ext cx="6551712" cy="4913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聯絡方式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22960" y="1289311"/>
            <a:ext cx="7781488" cy="3579849"/>
          </a:xfrm>
        </p:spPr>
        <p:txBody>
          <a:bodyPr>
            <a:normAutofit/>
          </a:bodyPr>
          <a:lstStyle/>
          <a:p>
            <a:pPr lvl="0"/>
            <a:r>
              <a:rPr lang="zh-TW" altLang="en-US" sz="28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姓    名：張金順</a:t>
            </a:r>
          </a:p>
          <a:p>
            <a:pPr lvl="0"/>
            <a:r>
              <a:rPr lang="en-US" altLang="zh-TW" sz="28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E-mail</a:t>
            </a:r>
            <a:r>
              <a:rPr lang="zh-TW" altLang="en-US" sz="28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：</a:t>
            </a:r>
            <a:r>
              <a:rPr lang="en-US" altLang="zh-TW" sz="28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jason@batol.net</a:t>
            </a:r>
          </a:p>
          <a:p>
            <a:pPr lvl="0"/>
            <a:r>
              <a:rPr lang="zh-TW" altLang="en-US" sz="28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電    話：</a:t>
            </a:r>
            <a:r>
              <a:rPr lang="en-US" altLang="zh-TW" sz="28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(02)7730-0606 </a:t>
            </a:r>
            <a:r>
              <a:rPr lang="zh-TW" altLang="en-US" sz="28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分機 </a:t>
            </a:r>
            <a:r>
              <a:rPr lang="en-US" altLang="zh-TW" sz="28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123</a:t>
            </a:r>
          </a:p>
          <a:p>
            <a:pPr lvl="0"/>
            <a:endParaRPr lang="en-US" altLang="zh-TW" sz="2800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  <a:p>
            <a:pPr lvl="0"/>
            <a:r>
              <a:rPr lang="zh-TW" altLang="en-US" sz="28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無障礙全球資訊網</a:t>
            </a:r>
            <a:r>
              <a:rPr lang="zh-TW" altLang="en-US" sz="2800" dirty="0" smtClean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首頁</a:t>
            </a:r>
            <a:endParaRPr lang="en-US" altLang="zh-TW" sz="2800" dirty="0" smtClean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  <a:p>
            <a:pPr lvl="0">
              <a:spcBef>
                <a:spcPts val="0"/>
              </a:spcBef>
            </a:pPr>
            <a:r>
              <a:rPr lang="en-US" altLang="zh-TW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http</a:t>
            </a:r>
            <a:r>
              <a:rPr lang="en-US" altLang="zh-TW" sz="2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://www.batol.net</a:t>
            </a:r>
          </a:p>
        </p:txBody>
      </p:sp>
    </p:spTree>
  </p:cSld>
  <p:clrMapOvr>
    <a:masterClrMapping/>
  </p:clrMapOvr>
  <p:transition>
    <p:sndAc>
      <p:stSnd>
        <p:snd r:embed="rId2" name="t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71" y="0"/>
            <a:ext cx="91841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404813"/>
            <a:ext cx="7902575" cy="936625"/>
          </a:xfrm>
        </p:spPr>
        <p:txBody>
          <a:bodyPr/>
          <a:lstStyle/>
          <a:p>
            <a:r>
              <a:rPr lang="zh-TW" altLang="en-US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開啟語音</a:t>
            </a:r>
            <a:r>
              <a:rPr lang="en-US" altLang="zh-TW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(</a:t>
            </a:r>
            <a:r>
              <a:rPr lang="en-US" altLang="zh-TW" sz="40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VoiceOver</a:t>
            </a:r>
            <a:r>
              <a:rPr lang="en-US" altLang="zh-TW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1628775"/>
            <a:ext cx="5549900" cy="3952875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buFont typeface="Arial" pitchFamily="34" charset="0"/>
              <a:buChar char="•"/>
            </a:pPr>
            <a:r>
              <a:rPr lang="zh-TW" altLang="en-US" sz="3200" dirty="0">
                <a:latin typeface="+mj-ea"/>
                <a:ea typeface="+mj-ea"/>
              </a:rPr>
              <a:t>點選「設定」</a:t>
            </a:r>
          </a:p>
          <a:p>
            <a:pPr>
              <a:spcBef>
                <a:spcPts val="2400"/>
              </a:spcBef>
              <a:buFont typeface="Arial" pitchFamily="34" charset="0"/>
              <a:buChar char="•"/>
            </a:pPr>
            <a:r>
              <a:rPr lang="zh-TW" altLang="en-US" sz="3200" dirty="0">
                <a:latin typeface="+mj-ea"/>
                <a:ea typeface="+mj-ea"/>
              </a:rPr>
              <a:t>「一般」</a:t>
            </a:r>
          </a:p>
          <a:p>
            <a:pPr>
              <a:spcBef>
                <a:spcPts val="2400"/>
              </a:spcBef>
              <a:buFont typeface="Arial" pitchFamily="34" charset="0"/>
              <a:buChar char="•"/>
            </a:pPr>
            <a:r>
              <a:rPr lang="zh-TW" altLang="en-US" sz="3200" dirty="0">
                <a:latin typeface="+mj-ea"/>
                <a:ea typeface="+mj-ea"/>
              </a:rPr>
              <a:t>「輔助使用」</a:t>
            </a:r>
          </a:p>
          <a:p>
            <a:pPr>
              <a:spcBef>
                <a:spcPts val="2400"/>
              </a:spcBef>
              <a:buFont typeface="Arial" pitchFamily="34" charset="0"/>
              <a:buChar char="•"/>
            </a:pPr>
            <a:r>
              <a:rPr lang="zh-TW" altLang="en-US" sz="3200" dirty="0">
                <a:latin typeface="+mj-ea"/>
                <a:ea typeface="+mj-ea"/>
              </a:rPr>
              <a:t>「</a:t>
            </a:r>
            <a:r>
              <a:rPr lang="en-US" altLang="zh-TW" sz="3200" dirty="0" err="1">
                <a:latin typeface="+mj-ea"/>
                <a:ea typeface="+mj-ea"/>
              </a:rPr>
              <a:t>VoiceOver</a:t>
            </a:r>
            <a:r>
              <a:rPr lang="zh-TW" altLang="en-US" sz="3200" dirty="0">
                <a:latin typeface="+mj-ea"/>
                <a:ea typeface="+mj-ea"/>
              </a:rPr>
              <a:t>」</a:t>
            </a:r>
          </a:p>
          <a:p>
            <a:pPr>
              <a:spcBef>
                <a:spcPts val="2400"/>
              </a:spcBef>
              <a:buFont typeface="Arial" pitchFamily="34" charset="0"/>
              <a:buChar char="•"/>
            </a:pPr>
            <a:r>
              <a:rPr lang="zh-TW" altLang="en-US" sz="3200" dirty="0">
                <a:latin typeface="+mj-ea"/>
                <a:ea typeface="+mj-ea"/>
              </a:rPr>
              <a:t>「</a:t>
            </a:r>
            <a:r>
              <a:rPr lang="en-US" altLang="zh-TW" sz="3200" dirty="0" err="1">
                <a:latin typeface="+mj-ea"/>
                <a:ea typeface="+mj-ea"/>
              </a:rPr>
              <a:t>VoiceOver</a:t>
            </a:r>
            <a:r>
              <a:rPr lang="zh-TW" altLang="en-US" sz="3200" dirty="0">
                <a:latin typeface="+mj-ea"/>
                <a:ea typeface="+mj-ea"/>
              </a:rPr>
              <a:t>開啟」</a:t>
            </a:r>
          </a:p>
        </p:txBody>
      </p:sp>
      <p:pic>
        <p:nvPicPr>
          <p:cNvPr id="33806" name="自動閱讀76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自動閱讀機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978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37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開啟VoiceOver.wav"/>
          </p:stSnd>
        </p:sndAc>
      </p:transition>
    </mc:Choice>
    <mc:Fallback xmlns="">
      <p:transition spd="slow">
        <p:sndAc>
          <p:stSnd>
            <p:snd r:embed="rId7" name="開啟VoiceOv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8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7" fill="hold"/>
                                        <p:tgtEl>
                                          <p:spTgt spid="338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71" y="0"/>
            <a:ext cx="91841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404813"/>
            <a:ext cx="7902575" cy="936625"/>
          </a:xfrm>
        </p:spPr>
        <p:txBody>
          <a:bodyPr/>
          <a:lstStyle/>
          <a:p>
            <a:r>
              <a:rPr lang="zh-TW" altLang="en-US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快速開關</a:t>
            </a:r>
            <a:r>
              <a:rPr lang="en-US" altLang="zh-TW" sz="40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VoiceOver</a:t>
            </a:r>
            <a:endParaRPr lang="en-US" altLang="zh-TW" sz="4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1628775"/>
            <a:ext cx="7056438" cy="3952875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+mj-ea"/>
                <a:ea typeface="+mj-ea"/>
              </a:rPr>
              <a:t>點選「設定</a:t>
            </a:r>
            <a:r>
              <a:rPr lang="zh-TW" altLang="en-US" sz="3200" dirty="0" smtClean="0">
                <a:latin typeface="+mj-ea"/>
                <a:ea typeface="+mj-ea"/>
              </a:rPr>
              <a:t>」</a:t>
            </a:r>
            <a:endParaRPr lang="en-US" altLang="zh-TW" sz="3200" dirty="0">
              <a:latin typeface="+mj-ea"/>
              <a:ea typeface="+mj-ea"/>
            </a:endParaRP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latin typeface="+mj-ea"/>
                <a:ea typeface="+mj-ea"/>
              </a:rPr>
              <a:t>「</a:t>
            </a:r>
            <a:r>
              <a:rPr lang="zh-TW" altLang="en-US" sz="3200" dirty="0">
                <a:latin typeface="+mj-ea"/>
                <a:ea typeface="+mj-ea"/>
              </a:rPr>
              <a:t>一般</a:t>
            </a:r>
            <a:r>
              <a:rPr lang="zh-TW" altLang="en-US" sz="3200" dirty="0" smtClean="0">
                <a:latin typeface="+mj-ea"/>
                <a:ea typeface="+mj-ea"/>
              </a:rPr>
              <a:t>」</a:t>
            </a:r>
            <a:endParaRPr lang="en-US" altLang="zh-TW" sz="3200" dirty="0" smtClean="0">
              <a:latin typeface="+mj-ea"/>
              <a:ea typeface="+mj-ea"/>
            </a:endParaRP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latin typeface="+mj-ea"/>
                <a:ea typeface="+mj-ea"/>
              </a:rPr>
              <a:t>「</a:t>
            </a:r>
            <a:r>
              <a:rPr lang="zh-TW" altLang="en-US" sz="3200" dirty="0">
                <a:latin typeface="+mj-ea"/>
                <a:ea typeface="+mj-ea"/>
              </a:rPr>
              <a:t>輔助使用</a:t>
            </a:r>
            <a:r>
              <a:rPr lang="zh-TW" altLang="en-US" sz="3200" dirty="0" smtClean="0">
                <a:latin typeface="+mj-ea"/>
                <a:ea typeface="+mj-ea"/>
              </a:rPr>
              <a:t>」</a:t>
            </a:r>
            <a:endParaRPr lang="en-US" altLang="zh-TW" sz="3200" dirty="0" smtClean="0">
              <a:latin typeface="+mj-ea"/>
              <a:ea typeface="+mj-ea"/>
            </a:endParaRP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latin typeface="+mj-ea"/>
                <a:ea typeface="+mj-ea"/>
              </a:rPr>
              <a:t>「</a:t>
            </a:r>
            <a:r>
              <a:rPr lang="zh-TW" altLang="en-US" sz="3200" dirty="0">
                <a:latin typeface="+mj-ea"/>
                <a:ea typeface="+mj-ea"/>
              </a:rPr>
              <a:t>按三下主畫面按鈕</a:t>
            </a:r>
            <a:r>
              <a:rPr lang="en-US" altLang="zh-TW" sz="3200" dirty="0" err="1" smtClean="0">
                <a:latin typeface="+mj-ea"/>
                <a:ea typeface="+mj-ea"/>
              </a:rPr>
              <a:t>VoiceOver</a:t>
            </a:r>
            <a:r>
              <a:rPr lang="zh-TW" altLang="en-US" sz="3200" dirty="0" smtClean="0">
                <a:latin typeface="+mj-ea"/>
              </a:rPr>
              <a:t>」</a:t>
            </a:r>
            <a:endParaRPr lang="en-US" altLang="zh-TW" sz="3200" dirty="0">
              <a:latin typeface="+mj-ea"/>
              <a:ea typeface="+mj-ea"/>
            </a:endParaRP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latin typeface="+mj-ea"/>
                <a:ea typeface="+mj-ea"/>
              </a:rPr>
              <a:t>選取</a:t>
            </a:r>
            <a:r>
              <a:rPr lang="zh-TW" altLang="en-US" sz="3200" dirty="0">
                <a:latin typeface="+mj-ea"/>
                <a:ea typeface="+mj-ea"/>
              </a:rPr>
              <a:t>「切換</a:t>
            </a:r>
            <a:r>
              <a:rPr lang="en-US" altLang="zh-TW" sz="3200" dirty="0" err="1">
                <a:latin typeface="+mj-ea"/>
                <a:ea typeface="+mj-ea"/>
              </a:rPr>
              <a:t>VoiceOver</a:t>
            </a:r>
            <a:r>
              <a:rPr lang="zh-TW" altLang="en-US" sz="3200" dirty="0">
                <a:latin typeface="+mj-ea"/>
                <a:ea typeface="+mj-ea"/>
              </a:rPr>
              <a:t>」</a:t>
            </a:r>
          </a:p>
          <a:p>
            <a:endParaRPr lang="en-US" altLang="zh-TW" dirty="0"/>
          </a:p>
        </p:txBody>
      </p:sp>
      <p:pic>
        <p:nvPicPr>
          <p:cNvPr id="121860" name="自動閱讀79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自動閱讀機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978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18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快速開關VoiceOver.wav"/>
          </p:stSnd>
        </p:sndAc>
      </p:transition>
    </mc:Choice>
    <mc:Fallback xmlns="">
      <p:transition spd="slow">
        <p:sndAc>
          <p:stSnd>
            <p:snd r:embed="rId7" name="快速開關VoiceOv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1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7" fill="hold"/>
                                        <p:tgtEl>
                                          <p:spTgt spid="1218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86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186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71" y="0"/>
            <a:ext cx="91841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404813"/>
            <a:ext cx="7902575" cy="936625"/>
          </a:xfrm>
        </p:spPr>
        <p:txBody>
          <a:bodyPr/>
          <a:lstStyle/>
          <a:p>
            <a:r>
              <a:rPr lang="zh-TW" altLang="en-US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導覽和閱讀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1484784"/>
            <a:ext cx="7056438" cy="4608513"/>
          </a:xfrm>
        </p:spPr>
        <p:txBody>
          <a:bodyPr>
            <a:no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600" dirty="0">
                <a:latin typeface="+mj-ea"/>
                <a:ea typeface="+mj-ea"/>
              </a:rPr>
              <a:t>點一下：朗讀項目。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600" dirty="0">
                <a:latin typeface="+mj-ea"/>
                <a:ea typeface="+mj-ea"/>
              </a:rPr>
              <a:t>單指在螢幕上滑動：朗讀觸摸項目。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600" dirty="0">
                <a:latin typeface="+mj-ea"/>
                <a:ea typeface="+mj-ea"/>
              </a:rPr>
              <a:t>向右滑動：選擇下一個項目。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600" dirty="0">
                <a:latin typeface="+mj-ea"/>
                <a:ea typeface="+mj-ea"/>
              </a:rPr>
              <a:t>向左滑動：選擇上一個項目。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600" dirty="0">
                <a:latin typeface="+mj-ea"/>
                <a:ea typeface="+mj-ea"/>
              </a:rPr>
              <a:t>兩指向上滑動：從螢幕最上方朗讀所有項目。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600" dirty="0">
                <a:latin typeface="+mj-ea"/>
                <a:ea typeface="+mj-ea"/>
              </a:rPr>
              <a:t>兩指向下滑動：從目前位置朗讀所有項目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600" dirty="0">
                <a:latin typeface="+mj-ea"/>
                <a:ea typeface="+mj-ea"/>
              </a:rPr>
              <a:t>兩指點一下：停止朗讀目前項目。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600" dirty="0">
                <a:latin typeface="+mj-ea"/>
                <a:ea typeface="+mj-ea"/>
              </a:rPr>
              <a:t>三指向上或向下滑動：一次捲動一頁。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600" dirty="0">
                <a:latin typeface="+mj-ea"/>
                <a:ea typeface="+mj-ea"/>
              </a:rPr>
              <a:t>三指向右或向左滑動：前往下一頁或上一頁。</a:t>
            </a:r>
          </a:p>
        </p:txBody>
      </p:sp>
      <p:pic>
        <p:nvPicPr>
          <p:cNvPr id="124932" name="自動閱讀80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自動閱讀機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978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69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導覽與閱讀.wav"/>
          </p:stSnd>
        </p:sndAc>
      </p:transition>
    </mc:Choice>
    <mc:Fallback xmlns="">
      <p:transition spd="slow">
        <p:sndAc>
          <p:stSnd>
            <p:snd r:embed="rId7" name="導覽與閱讀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49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7" fill="hold"/>
                                        <p:tgtEl>
                                          <p:spTgt spid="1249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3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493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220856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404813"/>
            <a:ext cx="7902575" cy="936625"/>
          </a:xfrm>
        </p:spPr>
        <p:txBody>
          <a:bodyPr/>
          <a:lstStyle/>
          <a:p>
            <a:r>
              <a:rPr lang="zh-TW" altLang="en-US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啟用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1628775"/>
            <a:ext cx="7056438" cy="39528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+mj-ea"/>
                <a:ea typeface="+mj-ea"/>
              </a:rPr>
              <a:t>點兩下：啟用選擇的項目。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+mj-ea"/>
                <a:ea typeface="+mj-ea"/>
              </a:rPr>
              <a:t>單指觸碰項目</a:t>
            </a:r>
            <a:r>
              <a:rPr lang="zh-TW" altLang="en-US" sz="3200" dirty="0" smtClean="0">
                <a:latin typeface="+mj-ea"/>
                <a:ea typeface="+mj-ea"/>
              </a:rPr>
              <a:t>，</a:t>
            </a:r>
            <a:endParaRPr lang="en-US" altLang="zh-TW" sz="3200" dirty="0" smtClean="0">
              <a:latin typeface="+mj-ea"/>
              <a:ea typeface="+mj-ea"/>
            </a:endParaRPr>
          </a:p>
          <a:p>
            <a:pPr marL="0" indent="0"/>
            <a:r>
              <a:rPr lang="zh-TW" altLang="en-US" sz="3200" dirty="0">
                <a:latin typeface="+mj-ea"/>
                <a:ea typeface="+mj-ea"/>
              </a:rPr>
              <a:t> </a:t>
            </a:r>
            <a:r>
              <a:rPr lang="zh-TW" altLang="en-US" sz="3200" dirty="0" smtClean="0">
                <a:latin typeface="+mj-ea"/>
                <a:ea typeface="+mj-ea"/>
              </a:rPr>
              <a:t>    用</a:t>
            </a:r>
            <a:r>
              <a:rPr lang="zh-TW" altLang="en-US" sz="3200" dirty="0">
                <a:latin typeface="+mj-ea"/>
                <a:ea typeface="+mj-ea"/>
              </a:rPr>
              <a:t>另一指點一下螢幕：啟用項目。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+mj-ea"/>
                <a:ea typeface="+mj-ea"/>
              </a:rPr>
              <a:t>兩指點兩下：接聽或結束通話。</a:t>
            </a:r>
          </a:p>
          <a:p>
            <a:endParaRPr lang="en-US" altLang="zh-TW" dirty="0"/>
          </a:p>
        </p:txBody>
      </p:sp>
      <p:pic>
        <p:nvPicPr>
          <p:cNvPr id="126980" name="自動閱讀82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自動閱讀機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978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18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啟用項目.wav"/>
          </p:stSnd>
        </p:sndAc>
      </p:transition>
    </mc:Choice>
    <mc:Fallback xmlns="">
      <p:transition spd="slow">
        <p:sndAc>
          <p:stSnd>
            <p:snd r:embed="rId7" name="啟用項目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9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7" fill="hold"/>
                                        <p:tgtEl>
                                          <p:spTgt spid="1269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98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698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9018" y="-27384"/>
            <a:ext cx="9163018" cy="691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872" y="2924944"/>
            <a:ext cx="5724127" cy="1871662"/>
          </a:xfrm>
        </p:spPr>
        <p:txBody>
          <a:bodyPr/>
          <a:lstStyle/>
          <a:p>
            <a:pPr algn="ctr"/>
            <a:r>
              <a:rPr lang="en-US" altLang="zh-TW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TALKBACK</a:t>
            </a:r>
            <a:br>
              <a:rPr lang="en-US" altLang="zh-TW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</a:br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簡易</a:t>
            </a:r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操作</a:t>
            </a:r>
          </a:p>
        </p:txBody>
      </p:sp>
    </p:spTree>
    <p:extLst>
      <p:ext uri="{BB962C8B-B14F-4D97-AF65-F5344CB8AC3E}">
        <p14:creationId xmlns:p14="http://schemas.microsoft.com/office/powerpoint/2010/main" val="408498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封面：talk back簡易操作.wav"/>
          </p:stSnd>
        </p:sndAc>
      </p:transition>
    </mc:Choice>
    <mc:Fallback xmlns="">
      <p:transition spd="slow">
        <p:sndAc>
          <p:stSnd>
            <p:snd r:embed="rId4" name="封面：talk back簡易操作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-9827"/>
            <a:ext cx="9144000" cy="68678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391" y="-9827"/>
            <a:ext cx="3864662" cy="686782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0"/>
            <a:ext cx="3874542" cy="688538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6141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設定 進階設定.wav"/>
          </p:stSnd>
        </p:sndAc>
      </p:transition>
    </mc:Choice>
    <mc:Fallback xmlns="">
      <p:transition spd="slow">
        <p:sndAc>
          <p:stSnd>
            <p:snd r:embed="rId5" name="設定 進階設定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-9827"/>
            <a:ext cx="9144000" cy="68678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0"/>
            <a:ext cx="3859132" cy="68580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-9827"/>
            <a:ext cx="3859132" cy="68580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0679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協助工具，TalkBack.wav"/>
          </p:stSnd>
        </p:sndAc>
      </p:transition>
    </mc:Choice>
    <mc:Fallback xmlns="">
      <p:transition spd="slow">
        <p:sndAc>
          <p:stSnd>
            <p:snd r:embed="rId5" name="協助工具，TalkBa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-9827"/>
            <a:ext cx="9144000" cy="68678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0"/>
            <a:ext cx="3859132" cy="685799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-9827"/>
            <a:ext cx="3859132" cy="685799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2042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開啟TalkBack，畫出L手勢可叫出「通用內容選單」.wav"/>
          </p:stSnd>
        </p:sndAc>
      </p:transition>
    </mc:Choice>
    <mc:Fallback xmlns="">
      <p:transition spd="slow">
        <p:sndAc>
          <p:stSnd>
            <p:snd r:embed="rId5" name="開啟TalkBack，畫出L手勢可叫出「通用內容選單」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角度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7E9C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3402</TotalTime>
  <Words>215</Words>
  <Application>Microsoft Office PowerPoint</Application>
  <PresentationFormat>如螢幕大小 (4:3)</PresentationFormat>
  <Paragraphs>41</Paragraphs>
  <Slides>13</Slides>
  <Notes>4</Notes>
  <HiddenSlides>0</HiddenSlides>
  <MMClips>4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角度</vt:lpstr>
      <vt:lpstr>VoiceOver 簡易操作</vt:lpstr>
      <vt:lpstr>開啟語音(VoiceOver)</vt:lpstr>
      <vt:lpstr>快速開關VoiceOver</vt:lpstr>
      <vt:lpstr>導覽和閱讀</vt:lpstr>
      <vt:lpstr>啟用</vt:lpstr>
      <vt:lpstr>TALKBACK 簡易操作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聯絡方式</vt:lpstr>
    </vt:vector>
  </TitlesOfParts>
  <Company>淡江大學盲生資源中心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從視障者的日常生活，尋找創意解決方案</dc:title>
  <dc:creator>張金順</dc:creator>
  <cp:lastModifiedBy>海浪</cp:lastModifiedBy>
  <cp:revision>195</cp:revision>
  <dcterms:created xsi:type="dcterms:W3CDTF">2016-09-19T07:42:34Z</dcterms:created>
  <dcterms:modified xsi:type="dcterms:W3CDTF">2018-12-19T02:53:18Z</dcterms:modified>
</cp:coreProperties>
</file>