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433" r:id="rId2"/>
    <p:sldId id="436" r:id="rId3"/>
    <p:sldId id="437" r:id="rId4"/>
    <p:sldId id="447" r:id="rId5"/>
    <p:sldId id="438" r:id="rId6"/>
    <p:sldId id="443" r:id="rId7"/>
    <p:sldId id="446" r:id="rId8"/>
    <p:sldId id="442" r:id="rId9"/>
    <p:sldId id="444" r:id="rId10"/>
    <p:sldId id="440" r:id="rId11"/>
    <p:sldId id="439" r:id="rId12"/>
    <p:sldId id="441" r:id="rId13"/>
    <p:sldId id="445" r:id="rId14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99"/>
    <a:srgbClr val="FFB66D"/>
    <a:srgbClr val="00CC00"/>
    <a:srgbClr val="993300"/>
    <a:srgbClr val="74F89D"/>
    <a:srgbClr val="660033"/>
    <a:srgbClr val="FF6600"/>
    <a:srgbClr val="3333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7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19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429" y="-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695" cy="5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947" y="1"/>
            <a:ext cx="3076695" cy="5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426"/>
            <a:ext cx="3076695" cy="5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947" y="9720426"/>
            <a:ext cx="3076695" cy="5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C9B2007-49AF-47FB-B217-307183141F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9612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695" cy="5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947" y="1"/>
            <a:ext cx="3076695" cy="5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63" y="4861852"/>
            <a:ext cx="5678776" cy="460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426"/>
            <a:ext cx="3076695" cy="5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947" y="9720426"/>
            <a:ext cx="3076695" cy="5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4" tIns="47412" rIns="94824" bIns="47412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13E9C9C-D405-4F8B-AB49-C54EF6F38F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6086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460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CB2D-CA14-46F9-9B79-A09264F886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514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0C15-86ED-4000-B7B8-3DDA1A56E2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713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A6145-E77E-4922-AAB8-C67380D30D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884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5EDE-160F-4151-9C2B-374A4219C0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43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00EB-0BFB-4B16-80FD-F4FC46BC5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54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3C699-730E-4789-A8BC-AD157B77F2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911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9B32-882C-4B66-9BF7-EB8A77162B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082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7E5E-B4D7-4955-86FB-ED5BB5D5C4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388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015E-D973-49C5-900A-A20865728B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32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6B2D-5240-4D19-916D-80AF7F6783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619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893C7-BD5B-4A90-B5C5-7E33463E74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087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50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EB5A24E-3948-43CD-B68F-1E0BDEBCCC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play.google.com/store/apps/details?id=com.vrcradle.eyeVR" TargetMode="External"/><Relationship Id="rId7" Type="http://schemas.openxmlformats.org/officeDocument/2006/relationships/hyperlink" Target="https://itunes.apple.com/tw/app/%E7%9C%BC%E7%96%BE%E6%A8%A1%E6%93%AC%E9%AB%94%E9%A9%97/id1277472876?mt=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818757"/>
          </a:xfrm>
        </p:spPr>
        <p:txBody>
          <a:bodyPr/>
          <a:lstStyle/>
          <a:p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眼</a:t>
            </a:r>
            <a:r>
              <a:rPr lang="zh-TW" altLang="en-US" dirty="0">
                <a:effectLst/>
              </a:rPr>
              <a:t>疾模擬</a:t>
            </a:r>
            <a:r>
              <a:rPr lang="zh-TW" altLang="en-US" dirty="0" smtClean="0">
                <a:effectLst/>
              </a:rPr>
              <a:t>體驗</a:t>
            </a:r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</a:rPr>
              <a:t>（安卓）        （蘋果）</a:t>
            </a:r>
            <a:endParaRPr lang="zh-TW" altLang="en-US" dirty="0">
              <a:effectLst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6" y="1253843"/>
            <a:ext cx="1143000" cy="1143000"/>
          </a:xfrm>
          <a:prstGeom prst="rect">
            <a:avLst/>
          </a:prstGeom>
        </p:spPr>
      </p:pic>
      <p:pic>
        <p:nvPicPr>
          <p:cNvPr id="7" name="圖片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0" y="3356992"/>
            <a:ext cx="1980000" cy="19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34384"/>
            <a:ext cx="2878901" cy="216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2878901" cy="2160000"/>
          </a:xfrm>
          <a:prstGeom prst="rect">
            <a:avLst/>
          </a:prstGeom>
        </p:spPr>
      </p:pic>
      <p:pic>
        <p:nvPicPr>
          <p:cNvPr id="11" name="圖片 1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89" y="3356992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58721"/>
            <a:ext cx="8229600" cy="4818757"/>
          </a:xfrm>
        </p:spPr>
        <p:txBody>
          <a:bodyPr/>
          <a:lstStyle/>
          <a:p>
            <a:endParaRPr lang="en-US" altLang="zh-TW" dirty="0" smtClean="0">
              <a:effectLst/>
            </a:endParaRPr>
          </a:p>
          <a:p>
            <a:r>
              <a:rPr lang="en-US" altLang="zh-TW" dirty="0" smtClean="0">
                <a:effectLst/>
              </a:rPr>
              <a:t>GO</a:t>
            </a:r>
            <a:r>
              <a:rPr lang="zh-TW" altLang="en-US" dirty="0" smtClean="0">
                <a:effectLst/>
              </a:rPr>
              <a:t> 輸入法</a:t>
            </a:r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</a:rPr>
              <a:t>      （安卓）     </a:t>
            </a:r>
            <a:endParaRPr lang="zh-TW" altLang="en-US" dirty="0">
              <a:effectLst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1853952" cy="18539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7009"/>
            <a:ext cx="1980000" cy="198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94" y="1340768"/>
            <a:ext cx="3036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818757"/>
          </a:xfrm>
        </p:spPr>
        <p:txBody>
          <a:bodyPr/>
          <a:lstStyle/>
          <a:p>
            <a:endParaRPr lang="en-US" altLang="zh-TW" dirty="0" smtClean="0">
              <a:effectLst/>
            </a:endParaRPr>
          </a:p>
          <a:p>
            <a:r>
              <a:rPr lang="en-US" altLang="zh-TW" dirty="0" smtClean="0">
                <a:effectLst/>
              </a:rPr>
              <a:t>Voice </a:t>
            </a:r>
            <a:r>
              <a:rPr lang="en-US" altLang="zh-TW" dirty="0" err="1" smtClean="0">
                <a:effectLst/>
              </a:rPr>
              <a:t>wike</a:t>
            </a:r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pPr marL="0" indent="0">
              <a:buNone/>
            </a:pPr>
            <a:endParaRPr lang="en-US" altLang="zh-TW" dirty="0" smtClean="0">
              <a:effectLst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</a:rPr>
              <a:t>   （安卓）      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46" y="764704"/>
            <a:ext cx="1730172" cy="17301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2" y="3645024"/>
            <a:ext cx="1980000" cy="19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80478"/>
            <a:ext cx="30375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178797"/>
          </a:xfrm>
        </p:spPr>
        <p:txBody>
          <a:bodyPr/>
          <a:lstStyle/>
          <a:p>
            <a:r>
              <a:rPr lang="zh-TW" altLang="en-US" dirty="0" smtClean="0">
                <a:effectLst/>
              </a:rPr>
              <a:t>放大鏡</a:t>
            </a:r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1800000" cy="180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1800000" cy="180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11" y="4005064"/>
            <a:ext cx="1800000" cy="180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2136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818757"/>
          </a:xfrm>
        </p:spPr>
        <p:txBody>
          <a:bodyPr/>
          <a:lstStyle/>
          <a:p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語音隨身助理</a:t>
            </a:r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</a:rPr>
              <a:t>     （安卓）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1472304" cy="14723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1980000" cy="19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37358"/>
            <a:ext cx="3240000" cy="54000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283968" y="3606866"/>
            <a:ext cx="3672408" cy="6573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12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4689631" cy="685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99392"/>
            <a:ext cx="468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818757"/>
          </a:xfrm>
        </p:spPr>
        <p:txBody>
          <a:bodyPr/>
          <a:lstStyle/>
          <a:p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大聲</a:t>
            </a:r>
            <a:r>
              <a:rPr lang="zh-TW" altLang="en-US" dirty="0">
                <a:effectLst/>
              </a:rPr>
              <a:t>朗讀</a:t>
            </a:r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</a:rPr>
              <a:t>      （安卓）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4044"/>
            <a:ext cx="1853951" cy="18539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1557"/>
            <a:ext cx="1980000" cy="19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58000"/>
            <a:ext cx="321997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818757"/>
          </a:xfrm>
        </p:spPr>
        <p:txBody>
          <a:bodyPr/>
          <a:lstStyle/>
          <a:p>
            <a:endParaRPr lang="en-US" altLang="zh-TW" dirty="0" smtClean="0">
              <a:effectLst/>
            </a:endParaRPr>
          </a:p>
          <a:p>
            <a:r>
              <a:rPr lang="en-US" altLang="zh-TW" b="1" dirty="0" err="1"/>
              <a:t>Capti</a:t>
            </a:r>
            <a:r>
              <a:rPr lang="en-US" altLang="zh-TW" b="1" dirty="0"/>
              <a:t> Voice</a:t>
            </a: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</a:rPr>
              <a:t>      （</a:t>
            </a:r>
            <a:r>
              <a:rPr lang="en-US" altLang="zh-TW" dirty="0" smtClean="0">
                <a:effectLst/>
              </a:rPr>
              <a:t>MAC</a:t>
            </a:r>
            <a:r>
              <a:rPr lang="zh-TW" altLang="en-US" dirty="0" smtClean="0">
                <a:effectLst/>
              </a:rPr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57" y="548680"/>
            <a:ext cx="1800200" cy="1878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6027"/>
            <a:ext cx="3045939" cy="531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7" y="3573016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818757"/>
          </a:xfrm>
        </p:spPr>
        <p:txBody>
          <a:bodyPr/>
          <a:lstStyle/>
          <a:p>
            <a:r>
              <a:rPr lang="zh-TW" altLang="en-US" dirty="0" smtClean="0">
                <a:effectLst/>
              </a:rPr>
              <a:t>訊飛語記</a:t>
            </a:r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pPr marL="0" indent="0">
              <a:buNone/>
            </a:pPr>
            <a:endParaRPr lang="en-US" altLang="zh-TW" dirty="0" smtClean="0">
              <a:effectLst/>
            </a:endParaRPr>
          </a:p>
          <a:p>
            <a:pPr marL="0" indent="0">
              <a:buNone/>
            </a:pPr>
            <a:endParaRPr lang="en-US" altLang="zh-TW" dirty="0">
              <a:effectLst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</a:rPr>
              <a:t>  （安卓）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80" y="1556792"/>
            <a:ext cx="1170265" cy="11702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6" y="3212976"/>
            <a:ext cx="1980000" cy="19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44" y="3573016"/>
            <a:ext cx="2016224" cy="20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54092"/>
            <a:ext cx="303750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034781"/>
          </a:xfrm>
        </p:spPr>
        <p:txBody>
          <a:bodyPr/>
          <a:lstStyle/>
          <a:p>
            <a:r>
              <a:rPr lang="en-US" altLang="zh-TW" dirty="0" err="1" smtClean="0">
                <a:effectLst/>
              </a:rPr>
              <a:t>TalkBack</a:t>
            </a:r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r>
              <a:rPr lang="zh-TW" altLang="en-US" dirty="0">
                <a:effectLst/>
              </a:rPr>
              <a:t>隨選朗讀</a:t>
            </a:r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09794"/>
            <a:ext cx="3037500" cy="540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279535" y="3284984"/>
            <a:ext cx="3037500" cy="144016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橢圓 11"/>
          <p:cNvSpPr/>
          <p:nvPr/>
        </p:nvSpPr>
        <p:spPr bwMode="auto">
          <a:xfrm>
            <a:off x="7380931" y="4941168"/>
            <a:ext cx="936104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43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TW" sz="2800" b="1" smtClean="0"/>
              <a:t>TalkBack</a:t>
            </a:r>
            <a:r>
              <a:rPr lang="en-US" altLang="zh-TW" sz="2800" b="1" dirty="0" smtClean="0"/>
              <a:t> </a:t>
            </a:r>
            <a:r>
              <a:rPr lang="zh-TW" altLang="en-US" sz="2800" b="1" dirty="0"/>
              <a:t>手勢</a:t>
            </a:r>
            <a:r>
              <a:rPr lang="zh-TW" altLang="en-US" sz="2800" b="1" dirty="0" smtClean="0"/>
              <a:t>操作</a:t>
            </a:r>
            <a:endParaRPr lang="zh-TW" altLang="en-US" sz="2800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輕</a:t>
            </a:r>
            <a:r>
              <a:rPr lang="zh-TW" altLang="en-US" sz="1800" dirty="0"/>
              <a:t>觸探索</a:t>
            </a:r>
            <a:r>
              <a:rPr lang="zh-TW" altLang="en-US" sz="1800" dirty="0" smtClean="0"/>
              <a:t>：</a:t>
            </a:r>
            <a:r>
              <a:rPr lang="zh-TW" altLang="en-US" sz="1800" b="1" dirty="0" smtClean="0"/>
              <a:t>一</a:t>
            </a:r>
            <a:r>
              <a:rPr lang="zh-TW" altLang="en-US" sz="1800" b="1" dirty="0"/>
              <a:t>根手指在螢幕</a:t>
            </a:r>
            <a:r>
              <a:rPr lang="zh-TW" altLang="en-US" sz="1800" b="1" dirty="0" smtClean="0"/>
              <a:t>上滑動</a:t>
            </a:r>
            <a:r>
              <a:rPr lang="zh-TW" altLang="en-US" sz="1800" dirty="0" smtClean="0"/>
              <a:t>，</a:t>
            </a:r>
            <a:r>
              <a:rPr lang="zh-TW" altLang="en-US" sz="1800" dirty="0"/>
              <a:t>摸到物件時系統會報出該物件的名稱或文字</a:t>
            </a:r>
            <a:r>
              <a:rPr lang="zh-TW" altLang="en-US" sz="1800" dirty="0" smtClean="0"/>
              <a:t>內容。</a:t>
            </a:r>
            <a:r>
              <a:rPr lang="zh-TW" altLang="en-US" sz="1800" dirty="0"/>
              <a:t>手指停留在物件上不動，系統會提示對該物件的操作方式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點</a:t>
            </a:r>
            <a:r>
              <a:rPr lang="zh-TW" altLang="en-US" sz="1800" dirty="0"/>
              <a:t>按執行物件</a:t>
            </a:r>
            <a:r>
              <a:rPr lang="zh-TW" altLang="en-US" sz="1800" dirty="0" smtClean="0"/>
              <a:t>：摸</a:t>
            </a:r>
            <a:r>
              <a:rPr lang="zh-TW" altLang="en-US" sz="1800" dirty="0"/>
              <a:t>到想要的物件後舉起</a:t>
            </a:r>
            <a:r>
              <a:rPr lang="zh-TW" altLang="en-US" sz="1800" b="1" dirty="0"/>
              <a:t>手指在螢幕上快速輕點兩下</a:t>
            </a:r>
            <a:r>
              <a:rPr lang="zh-TW" altLang="en-US" sz="1800" dirty="0"/>
              <a:t>，不必點在元物件上但兩下必須點在同一位置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長</a:t>
            </a:r>
            <a:r>
              <a:rPr lang="zh-TW" altLang="en-US" sz="1800" dirty="0"/>
              <a:t>按叫出快顯功能</a:t>
            </a:r>
            <a:r>
              <a:rPr lang="zh-TW" altLang="en-US" sz="1800" dirty="0" smtClean="0"/>
              <a:t>：同上</a:t>
            </a:r>
            <a:r>
              <a:rPr lang="zh-TW" altLang="en-US" sz="1800" dirty="0"/>
              <a:t>但</a:t>
            </a:r>
            <a:r>
              <a:rPr lang="zh-TW" altLang="en-US" sz="1800" b="1" dirty="0"/>
              <a:t>點第二下時按住不動</a:t>
            </a:r>
            <a:r>
              <a:rPr lang="zh-TW" altLang="en-US" sz="1800" dirty="0"/>
              <a:t>，直到系統有反應（語音或振動</a:t>
            </a:r>
            <a:r>
              <a:rPr lang="zh-TW" altLang="en-US" sz="1800" dirty="0" smtClean="0"/>
              <a:t>）在放開手指。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移動</a:t>
            </a:r>
            <a:r>
              <a:rPr lang="zh-TW" altLang="en-US" sz="1800" dirty="0"/>
              <a:t>焦點：單指快速</a:t>
            </a:r>
            <a:r>
              <a:rPr lang="zh-TW" altLang="en-US" sz="1800" b="1" dirty="0"/>
              <a:t>往右或往下滑動</a:t>
            </a:r>
            <a:r>
              <a:rPr lang="zh-TW" altLang="en-US" sz="1800" dirty="0"/>
              <a:t>會將焦點移到下一個物件上，</a:t>
            </a:r>
            <a:r>
              <a:rPr lang="zh-TW" altLang="en-US" sz="1800" b="1" dirty="0"/>
              <a:t>往左或往上</a:t>
            </a:r>
            <a:r>
              <a:rPr lang="zh-TW" altLang="en-US" sz="1800" dirty="0"/>
              <a:t>則是反向移動。預設模式下，</a:t>
            </a:r>
            <a:r>
              <a:rPr lang="zh-TW" altLang="en-US" sz="1800" b="1" dirty="0"/>
              <a:t>單指先往下再往上快速滑動</a:t>
            </a:r>
            <a:r>
              <a:rPr lang="zh-TW" altLang="en-US" sz="1800" dirty="0"/>
              <a:t>會移動焦點到最後一個物件，</a:t>
            </a:r>
            <a:r>
              <a:rPr lang="zh-TW" altLang="en-US" sz="1800" b="1" dirty="0"/>
              <a:t>先</a:t>
            </a:r>
            <a:r>
              <a:rPr lang="zh-TW" altLang="en-US" sz="1800" b="1" dirty="0" smtClean="0"/>
              <a:t>往上再</a:t>
            </a:r>
            <a:r>
              <a:rPr lang="zh-TW" altLang="en-US" sz="1800" b="1" dirty="0"/>
              <a:t>往下</a:t>
            </a:r>
            <a:r>
              <a:rPr lang="zh-TW" altLang="en-US" sz="1800" dirty="0"/>
              <a:t>則回到第一個物件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捲動</a:t>
            </a:r>
            <a:r>
              <a:rPr lang="zh-TW" altLang="en-US" sz="1800" dirty="0"/>
              <a:t>螢幕：無論上下或左右捲動螢幕都可以用</a:t>
            </a:r>
            <a:r>
              <a:rPr lang="zh-TW" altLang="en-US" sz="1800" b="1" dirty="0"/>
              <a:t>兩指往該方向滑動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換</a:t>
            </a:r>
            <a:r>
              <a:rPr lang="zh-TW" altLang="en-US" sz="1800" dirty="0"/>
              <a:t>頁：</a:t>
            </a:r>
            <a:r>
              <a:rPr lang="zh-TW" altLang="en-US" sz="1800" b="1" dirty="0"/>
              <a:t>單指</a:t>
            </a:r>
            <a:r>
              <a:rPr lang="zh-TW" altLang="en-US" sz="1800" dirty="0"/>
              <a:t>橫向快速來回滑動可以換頁，先</a:t>
            </a:r>
            <a:r>
              <a:rPr lang="zh-TW" altLang="en-US" sz="1800" b="1" dirty="0"/>
              <a:t>向右再向左換下一頁</a:t>
            </a:r>
            <a:r>
              <a:rPr lang="zh-TW" altLang="en-US" sz="1800" dirty="0"/>
              <a:t>，先</a:t>
            </a:r>
            <a:r>
              <a:rPr lang="zh-TW" altLang="en-US" sz="1800" b="1" dirty="0"/>
              <a:t>向左再向右換上一頁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縮</a:t>
            </a:r>
            <a:r>
              <a:rPr lang="zh-TW" altLang="en-US" sz="1800" dirty="0"/>
              <a:t>放視窗：兩指點住螢幕視窗往外張開可以放大視窗，併攏則可縮小視窗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開啟</a:t>
            </a:r>
            <a:r>
              <a:rPr lang="zh-TW" altLang="en-US" sz="1800" dirty="0"/>
              <a:t>通用內容選單：</a:t>
            </a:r>
            <a:r>
              <a:rPr lang="zh-TW" altLang="en-US" sz="1800" b="1" dirty="0"/>
              <a:t>單指先往下再往右快速滑動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開啟</a:t>
            </a:r>
            <a:r>
              <a:rPr lang="zh-TW" altLang="en-US" sz="1800" dirty="0"/>
              <a:t>關聯內容選單：單指先往上再往右快速滑動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回首頁</a:t>
            </a:r>
            <a:r>
              <a:rPr lang="zh-TW" altLang="en-US" sz="1800" dirty="0"/>
              <a:t>：</a:t>
            </a:r>
            <a:r>
              <a:rPr lang="zh-TW" altLang="en-US" sz="1800" b="1" dirty="0"/>
              <a:t>單指先往上再往左快速滑動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返回</a:t>
            </a:r>
            <a:r>
              <a:rPr lang="zh-TW" altLang="en-US" sz="1800" dirty="0"/>
              <a:t>上層：</a:t>
            </a:r>
            <a:r>
              <a:rPr lang="zh-TW" altLang="en-US" sz="1800" b="1" dirty="0"/>
              <a:t>單指先往下再往左快速滑動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 </a:t>
            </a:r>
            <a:r>
              <a:rPr lang="zh-TW" altLang="en-US" sz="1800" dirty="0"/>
              <a:t>拉下通知欄：</a:t>
            </a:r>
            <a:r>
              <a:rPr lang="zh-TW" altLang="en-US" sz="1800" b="1" dirty="0"/>
              <a:t>單指先往右再往下快速滑動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朗讀</a:t>
            </a:r>
            <a:r>
              <a:rPr lang="zh-TW" altLang="en-US" sz="1800" dirty="0"/>
              <a:t>全文：單指先往右再往上快速滑動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 smtClean="0"/>
              <a:t>最近</a:t>
            </a:r>
            <a:r>
              <a:rPr lang="zh-TW" altLang="en-US" sz="1800" dirty="0"/>
              <a:t>使用的應用程式：</a:t>
            </a:r>
            <a:r>
              <a:rPr lang="zh-TW" altLang="en-US" sz="1800" b="1" dirty="0"/>
              <a:t>單指先往左再往上快速滑動</a:t>
            </a:r>
            <a:r>
              <a:rPr lang="zh-TW" altLang="en-US" sz="1800" dirty="0"/>
              <a:t>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87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818757"/>
          </a:xfrm>
        </p:spPr>
        <p:txBody>
          <a:bodyPr/>
          <a:lstStyle/>
          <a:p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電子書僮碎碎念</a:t>
            </a:r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pPr marL="0" indent="0">
              <a:buNone/>
            </a:pPr>
            <a:endParaRPr lang="en-US" altLang="zh-TW" dirty="0" smtClean="0">
              <a:effectLst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</a:rPr>
              <a:t>        （安卓）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1980000" cy="19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18" y="1315368"/>
            <a:ext cx="3472311" cy="540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手機</a:t>
            </a:r>
            <a:r>
              <a:rPr lang="en-US" altLang="zh-TW" b="1" dirty="0"/>
              <a:t>app</a:t>
            </a:r>
            <a:r>
              <a:rPr lang="zh-TW" altLang="en-US" b="1" dirty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818757"/>
          </a:xfrm>
        </p:spPr>
        <p:txBody>
          <a:bodyPr/>
          <a:lstStyle/>
          <a:p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文字掃描儀</a:t>
            </a:r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</a:rPr>
              <a:t>     （安卓）      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05EDE-160F-4151-9C2B-374A4219C0C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95900"/>
            <a:ext cx="1440160" cy="14401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1980000" cy="198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24133" r="6199" b="-2388"/>
          <a:stretch/>
        </p:blipFill>
        <p:spPr>
          <a:xfrm>
            <a:off x="4285673" y="1431636"/>
            <a:ext cx="330684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10629</TotalTime>
  <Words>473</Words>
  <Application>Microsoft Office PowerPoint</Application>
  <PresentationFormat>如螢幕大小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Orbit</vt:lpstr>
      <vt:lpstr>手機app介紹</vt:lpstr>
      <vt:lpstr>PowerPoint 簡報</vt:lpstr>
      <vt:lpstr>手機app介紹</vt:lpstr>
      <vt:lpstr>手機app介紹</vt:lpstr>
      <vt:lpstr>手機app介紹</vt:lpstr>
      <vt:lpstr>手機app介紹</vt:lpstr>
      <vt:lpstr>PowerPoint 簡報</vt:lpstr>
      <vt:lpstr>手機app介紹</vt:lpstr>
      <vt:lpstr>手機app介紹</vt:lpstr>
      <vt:lpstr>手機app介紹</vt:lpstr>
      <vt:lpstr>手機app介紹</vt:lpstr>
      <vt:lpstr>手機app介紹</vt:lpstr>
      <vt:lpstr>手機app介紹</vt:lpstr>
    </vt:vector>
  </TitlesOfParts>
  <Company>mychat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assist</dc:creator>
  <cp:lastModifiedBy>海浪</cp:lastModifiedBy>
  <cp:revision>469</cp:revision>
  <cp:lastPrinted>2018-07-31T03:27:09Z</cp:lastPrinted>
  <dcterms:created xsi:type="dcterms:W3CDTF">2009-10-13T12:46:36Z</dcterms:created>
  <dcterms:modified xsi:type="dcterms:W3CDTF">2018-12-24T03:39:06Z</dcterms:modified>
</cp:coreProperties>
</file>